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61" r:id="rId5"/>
    <p:sldId id="258" r:id="rId6"/>
    <p:sldId id="259" r:id="rId7"/>
    <p:sldId id="262" r:id="rId8"/>
    <p:sldId id="263" r:id="rId9"/>
    <p:sldId id="264" r:id="rId10"/>
    <p:sldId id="265" r:id="rId11"/>
    <p:sldId id="269" r:id="rId12"/>
    <p:sldId id="270" r:id="rId13"/>
    <p:sldId id="271" r:id="rId14"/>
    <p:sldId id="266" r:id="rId15"/>
    <p:sldId id="272" r:id="rId16"/>
    <p:sldId id="273" r:id="rId17"/>
    <p:sldId id="274" r:id="rId18"/>
    <p:sldId id="267" r:id="rId19"/>
    <p:sldId id="275" r:id="rId20"/>
    <p:sldId id="276" r:id="rId21"/>
    <p:sldId id="277" r:id="rId22"/>
    <p:sldId id="26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7200" dirty="0" smtClean="0"/>
              <a:t>Lab2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02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523" y="2546465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Update - part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669097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1</a:t>
            </a:r>
            <a:endParaRPr lang="en-US" dirty="0"/>
          </a:p>
        </p:txBody>
      </p:sp>
      <p:pic>
        <p:nvPicPr>
          <p:cNvPr id="4" name="Login - Google Chrome 2021-10-23 18-15-43_Trim (3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0400" y="1404851"/>
            <a:ext cx="8530536" cy="4620549"/>
          </a:xfrm>
        </p:spPr>
      </p:pic>
    </p:spTree>
    <p:extLst>
      <p:ext uri="{BB962C8B-B14F-4D97-AF65-F5344CB8AC3E}">
        <p14:creationId xmlns:p14="http://schemas.microsoft.com/office/powerpoint/2010/main" val="2437831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2</a:t>
            </a:r>
            <a:endParaRPr lang="en-US" dirty="0"/>
          </a:p>
        </p:txBody>
      </p:sp>
      <p:pic>
        <p:nvPicPr>
          <p:cNvPr id="6" name="Login - Google Chrome 2021-10-24 15-51-07_Trim (3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055" y="1554481"/>
            <a:ext cx="8361716" cy="4529108"/>
          </a:xfrm>
        </p:spPr>
      </p:pic>
    </p:spTree>
    <p:extLst>
      <p:ext uri="{BB962C8B-B14F-4D97-AF65-F5344CB8AC3E}">
        <p14:creationId xmlns:p14="http://schemas.microsoft.com/office/powerpoint/2010/main" val="4203849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Concluzie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39207"/>
            <a:ext cx="8596668" cy="3880773"/>
          </a:xfrm>
        </p:spPr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err="1" smtClean="0"/>
              <a:t>ul</a:t>
            </a:r>
            <a:r>
              <a:rPr lang="en-US" dirty="0" smtClean="0"/>
              <a:t> 1 </a:t>
            </a:r>
            <a:r>
              <a:rPr lang="en-US" dirty="0" err="1" smtClean="0"/>
              <a:t>si</a:t>
            </a:r>
            <a:r>
              <a:rPr lang="en-US" dirty="0" smtClean="0"/>
              <a:t> 2 au </a:t>
            </a:r>
            <a:r>
              <a:rPr lang="en-US" dirty="0" err="1" smtClean="0"/>
              <a:t>procedat</a:t>
            </a:r>
            <a:r>
              <a:rPr lang="en-US" dirty="0" smtClean="0"/>
              <a:t> la </a:t>
            </a:r>
            <a:r>
              <a:rPr lang="en-US" dirty="0" err="1" smtClean="0"/>
              <a:t>fel</a:t>
            </a:r>
            <a:r>
              <a:rPr lang="en-US" dirty="0" smtClean="0"/>
              <a:t> ca </a:t>
            </a:r>
            <a:r>
              <a:rPr lang="en-US" dirty="0" err="1" smtClean="0"/>
              <a:t>si</a:t>
            </a:r>
            <a:r>
              <a:rPr lang="en-US" dirty="0" smtClean="0"/>
              <a:t> la </a:t>
            </a:r>
            <a:r>
              <a:rPr lang="en-US" dirty="0" err="1" smtClean="0"/>
              <a:t>adaugarea</a:t>
            </a:r>
            <a:r>
              <a:rPr lang="en-US" dirty="0" smtClean="0"/>
              <a:t> </a:t>
            </a:r>
            <a:r>
              <a:rPr lang="en-US" dirty="0" err="1" smtClean="0"/>
              <a:t>unui</a:t>
            </a:r>
            <a:r>
              <a:rPr lang="en-US" dirty="0" smtClean="0"/>
              <a:t> record, </a:t>
            </a:r>
            <a:r>
              <a:rPr lang="en-US" dirty="0" err="1" smtClean="0"/>
              <a:t>adaugand</a:t>
            </a:r>
            <a:r>
              <a:rPr lang="en-US" dirty="0" smtClean="0"/>
              <a:t> in </a:t>
            </a:r>
            <a:r>
              <a:rPr lang="en-US" dirty="0" err="1" smtClean="0"/>
              <a:t>casute</a:t>
            </a:r>
            <a:r>
              <a:rPr lang="en-US" dirty="0" smtClean="0"/>
              <a:t> </a:t>
            </a:r>
            <a:r>
              <a:rPr lang="en-US" dirty="0" err="1" smtClean="0"/>
              <a:t>doar</a:t>
            </a:r>
            <a:r>
              <a:rPr lang="en-US" dirty="0" smtClean="0"/>
              <a:t> </a:t>
            </a:r>
            <a:r>
              <a:rPr lang="en-US" dirty="0" err="1" smtClean="0"/>
              <a:t>stringurile</a:t>
            </a:r>
            <a:r>
              <a:rPr lang="en-US" dirty="0" smtClean="0"/>
              <a:t> din </a:t>
            </a:r>
            <a:r>
              <a:rPr lang="en-US" dirty="0" err="1" smtClean="0"/>
              <a:t>sugestii</a:t>
            </a:r>
            <a:endParaRPr lang="en-US" dirty="0"/>
          </a:p>
          <a:p>
            <a:r>
              <a:rPr lang="en-US" dirty="0" err="1" smtClean="0"/>
              <a:t>Toate</a:t>
            </a:r>
            <a:r>
              <a:rPr lang="en-US" dirty="0" smtClean="0"/>
              <a:t> </a:t>
            </a:r>
            <a:r>
              <a:rPr lang="en-US" dirty="0" err="1" smtClean="0"/>
              <a:t>chestiile</a:t>
            </a:r>
            <a:r>
              <a:rPr lang="en-US" dirty="0" smtClean="0"/>
              <a:t> au </a:t>
            </a:r>
            <a:r>
              <a:rPr lang="en-US" dirty="0" err="1" smtClean="0"/>
              <a:t>fost</a:t>
            </a:r>
            <a:r>
              <a:rPr lang="en-US" dirty="0" smtClean="0"/>
              <a:t> </a:t>
            </a:r>
            <a:r>
              <a:rPr lang="en-US" dirty="0" err="1" smtClean="0"/>
              <a:t>facute</a:t>
            </a:r>
            <a:r>
              <a:rPr lang="en-US" dirty="0" smtClean="0"/>
              <a:t> </a:t>
            </a:r>
            <a:r>
              <a:rPr lang="en-US" dirty="0" err="1" smtClean="0"/>
              <a:t>fara</a:t>
            </a:r>
            <a:r>
              <a:rPr lang="en-US" dirty="0" smtClean="0"/>
              <a:t> un </a:t>
            </a:r>
            <a:r>
              <a:rPr lang="en-US" dirty="0" err="1" smtClean="0"/>
              <a:t>scop</a:t>
            </a:r>
            <a:r>
              <a:rPr lang="en-US" dirty="0" smtClean="0"/>
              <a:t> </a:t>
            </a:r>
            <a:r>
              <a:rPr lang="en-US" dirty="0" err="1" smtClean="0"/>
              <a:t>anume</a:t>
            </a:r>
            <a:r>
              <a:rPr lang="en-US" dirty="0" smtClean="0"/>
              <a:t>, </a:t>
            </a:r>
            <a:r>
              <a:rPr lang="en-US" dirty="0" err="1" smtClean="0"/>
              <a:t>nestiind</a:t>
            </a:r>
            <a:r>
              <a:rPr lang="en-US" dirty="0" smtClean="0"/>
              <a:t>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exista</a:t>
            </a:r>
            <a:r>
              <a:rPr lang="en-US" dirty="0" smtClean="0"/>
              <a:t> </a:t>
            </a:r>
            <a:r>
              <a:rPr lang="en-US" dirty="0" err="1" smtClean="0"/>
              <a:t>inca</a:t>
            </a:r>
            <a:r>
              <a:rPr lang="en-US" dirty="0" smtClean="0"/>
              <a:t> in </a:t>
            </a:r>
            <a:r>
              <a:rPr lang="en-US" dirty="0" err="1" smtClean="0"/>
              <a:t>baza</a:t>
            </a:r>
            <a:r>
              <a:rPr lang="en-US" dirty="0" smtClean="0"/>
              <a:t> de date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vor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schimbe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008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465" y="2546465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Remove - part 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726563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1</a:t>
            </a:r>
            <a:endParaRPr lang="en-US" dirty="0"/>
          </a:p>
        </p:txBody>
      </p:sp>
      <p:pic>
        <p:nvPicPr>
          <p:cNvPr id="4" name="Login - Google Chrome 2021-10-23 18-15-43_Trim (4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1419" y="1416037"/>
            <a:ext cx="8448498" cy="4576113"/>
          </a:xfrm>
        </p:spPr>
      </p:pic>
    </p:spTree>
    <p:extLst>
      <p:ext uri="{BB962C8B-B14F-4D97-AF65-F5344CB8AC3E}">
        <p14:creationId xmlns:p14="http://schemas.microsoft.com/office/powerpoint/2010/main" val="2716432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2</a:t>
            </a:r>
            <a:endParaRPr lang="en-US" dirty="0"/>
          </a:p>
        </p:txBody>
      </p:sp>
      <p:pic>
        <p:nvPicPr>
          <p:cNvPr id="4" name="Login - Google Chrome 2021-10-24 15-51-07_Trim (4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461756"/>
            <a:ext cx="8364089" cy="4530393"/>
          </a:xfrm>
        </p:spPr>
      </p:pic>
    </p:spTree>
    <p:extLst>
      <p:ext uri="{BB962C8B-B14F-4D97-AF65-F5344CB8AC3E}">
        <p14:creationId xmlns:p14="http://schemas.microsoft.com/office/powerpoint/2010/main" val="411945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Concluzie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28080"/>
            <a:ext cx="8596668" cy="3880773"/>
          </a:xfrm>
        </p:spPr>
        <p:txBody>
          <a:bodyPr/>
          <a:lstStyle/>
          <a:p>
            <a:r>
              <a:rPr lang="en-US" dirty="0" err="1" smtClean="0"/>
              <a:t>Utilizatorul</a:t>
            </a:r>
            <a:r>
              <a:rPr lang="en-US" dirty="0" smtClean="0"/>
              <a:t> 1 </a:t>
            </a:r>
            <a:r>
              <a:rPr lang="en-US" dirty="0" err="1" smtClean="0"/>
              <a:t>si</a:t>
            </a:r>
            <a:r>
              <a:rPr lang="en-US" dirty="0" smtClean="0"/>
              <a:t> 2 s-au </a:t>
            </a:r>
            <a:r>
              <a:rPr lang="en-US" dirty="0" err="1" smtClean="0"/>
              <a:t>descurcat</a:t>
            </a:r>
            <a:r>
              <a:rPr lang="en-US" dirty="0" smtClean="0"/>
              <a:t> la </a:t>
            </a:r>
            <a:r>
              <a:rPr lang="en-US" dirty="0" err="1" smtClean="0"/>
              <a:t>fel</a:t>
            </a:r>
            <a:r>
              <a:rPr lang="en-US" dirty="0" smtClean="0"/>
              <a:t> ca </a:t>
            </a:r>
            <a:r>
              <a:rPr lang="en-US" dirty="0" err="1" smtClean="0"/>
              <a:t>si</a:t>
            </a:r>
            <a:r>
              <a:rPr lang="en-US" dirty="0" smtClean="0"/>
              <a:t> la </a:t>
            </a:r>
            <a:r>
              <a:rPr lang="en-US" dirty="0" err="1" smtClean="0"/>
              <a:t>partea</a:t>
            </a:r>
            <a:r>
              <a:rPr lang="en-US" dirty="0" smtClean="0"/>
              <a:t> de add </a:t>
            </a:r>
            <a:r>
              <a:rPr lang="en-US" dirty="0" err="1" smtClean="0"/>
              <a:t>si</a:t>
            </a:r>
            <a:r>
              <a:rPr lang="en-US" dirty="0" smtClean="0"/>
              <a:t> update,</a:t>
            </a:r>
          </a:p>
          <a:p>
            <a:r>
              <a:rPr lang="en-US" dirty="0" err="1" smtClean="0"/>
              <a:t>adaugarea</a:t>
            </a:r>
            <a:r>
              <a:rPr lang="en-US" dirty="0" smtClean="0"/>
              <a:t> s-a </a:t>
            </a:r>
            <a:r>
              <a:rPr lang="en-US" dirty="0" err="1" smtClean="0"/>
              <a:t>facut</a:t>
            </a:r>
            <a:r>
              <a:rPr lang="en-US" dirty="0" smtClean="0"/>
              <a:t> </a:t>
            </a:r>
            <a:r>
              <a:rPr lang="en-US" dirty="0" err="1" smtClean="0"/>
              <a:t>pe</a:t>
            </a:r>
            <a:r>
              <a:rPr lang="en-US" dirty="0" smtClean="0"/>
              <a:t> </a:t>
            </a:r>
            <a:r>
              <a:rPr lang="en-US" dirty="0" err="1" smtClean="0"/>
              <a:t>baza</a:t>
            </a:r>
            <a:r>
              <a:rPr lang="en-US" dirty="0" smtClean="0"/>
              <a:t> </a:t>
            </a:r>
            <a:r>
              <a:rPr lang="en-US" dirty="0" err="1" smtClean="0"/>
              <a:t>sugestiilor</a:t>
            </a:r>
            <a:r>
              <a:rPr lang="en-US" dirty="0" smtClean="0"/>
              <a:t> din browser</a:t>
            </a:r>
          </a:p>
          <a:p>
            <a:r>
              <a:rPr lang="en-US" dirty="0" err="1" smtClean="0"/>
              <a:t>Problema</a:t>
            </a:r>
            <a:r>
              <a:rPr lang="en-US" dirty="0" smtClean="0"/>
              <a:t> </a:t>
            </a:r>
            <a:r>
              <a:rPr lang="en-US" dirty="0" err="1" smtClean="0"/>
              <a:t>aplicatiei</a:t>
            </a:r>
            <a:r>
              <a:rPr lang="en-US" dirty="0" smtClean="0"/>
              <a:t> </a:t>
            </a:r>
            <a:r>
              <a:rPr lang="en-US" dirty="0" err="1" smtClean="0"/>
              <a:t>cea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mare o </a:t>
            </a:r>
            <a:r>
              <a:rPr lang="en-US" dirty="0" err="1" smtClean="0"/>
              <a:t>fost</a:t>
            </a:r>
            <a:r>
              <a:rPr lang="en-US" dirty="0" smtClean="0"/>
              <a:t> </a:t>
            </a:r>
            <a:r>
              <a:rPr lang="en-US" dirty="0" err="1" smtClean="0"/>
              <a:t>faptul</a:t>
            </a:r>
            <a:r>
              <a:rPr lang="en-US" dirty="0" smtClean="0"/>
              <a:t> ca nu </a:t>
            </a:r>
            <a:r>
              <a:rPr lang="en-US" dirty="0" err="1" smtClean="0"/>
              <a:t>vedeai</a:t>
            </a:r>
            <a:r>
              <a:rPr lang="en-US" dirty="0" smtClean="0"/>
              <a:t> in </a:t>
            </a:r>
            <a:r>
              <a:rPr lang="en-US" dirty="0" err="1" smtClean="0"/>
              <a:t>timp</a:t>
            </a:r>
            <a:r>
              <a:rPr lang="en-US" dirty="0" smtClean="0"/>
              <a:t> real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adaugat</a:t>
            </a:r>
            <a:r>
              <a:rPr lang="en-US" dirty="0" smtClean="0"/>
              <a:t>/</a:t>
            </a:r>
            <a:r>
              <a:rPr lang="en-US" dirty="0" err="1" smtClean="0"/>
              <a:t>modificat</a:t>
            </a:r>
            <a:r>
              <a:rPr lang="en-US" dirty="0" smtClean="0"/>
              <a:t>/</a:t>
            </a:r>
            <a:r>
              <a:rPr lang="en-US" dirty="0" err="1" smtClean="0"/>
              <a:t>sters</a:t>
            </a:r>
            <a:r>
              <a:rPr lang="en-US" dirty="0" smtClean="0"/>
              <a:t>. </a:t>
            </a:r>
            <a:r>
              <a:rPr lang="en-US" dirty="0" err="1" smtClean="0"/>
              <a:t>Chiar</a:t>
            </a:r>
            <a:r>
              <a:rPr lang="en-US" dirty="0" smtClean="0"/>
              <a:t> </a:t>
            </a:r>
            <a:r>
              <a:rPr lang="en-US" dirty="0" err="1" smtClean="0"/>
              <a:t>daca</a:t>
            </a:r>
            <a:r>
              <a:rPr lang="en-US" dirty="0" smtClean="0"/>
              <a:t> </a:t>
            </a:r>
            <a:r>
              <a:rPr lang="en-US" dirty="0" err="1" smtClean="0"/>
              <a:t>stiai</a:t>
            </a:r>
            <a:r>
              <a:rPr lang="en-US" dirty="0" smtClean="0"/>
              <a:t> ca </a:t>
            </a:r>
            <a:r>
              <a:rPr lang="en-US" dirty="0" err="1" smtClean="0"/>
              <a:t>operatiile</a:t>
            </a:r>
            <a:r>
              <a:rPr lang="en-US" dirty="0" smtClean="0"/>
              <a:t> au </a:t>
            </a:r>
            <a:r>
              <a:rPr lang="en-US" dirty="0" err="1" smtClean="0"/>
              <a:t>fost</a:t>
            </a:r>
            <a:r>
              <a:rPr lang="en-US" dirty="0"/>
              <a:t> </a:t>
            </a:r>
            <a:r>
              <a:rPr lang="en-US" dirty="0" err="1" smtClean="0"/>
              <a:t>efectuate</a:t>
            </a:r>
            <a:r>
              <a:rPr lang="en-US" dirty="0" smtClean="0"/>
              <a:t> cu </a:t>
            </a:r>
            <a:r>
              <a:rPr lang="en-US" dirty="0" err="1" smtClean="0"/>
              <a:t>succes</a:t>
            </a:r>
            <a:r>
              <a:rPr lang="en-US" dirty="0" smtClean="0"/>
              <a:t> </a:t>
            </a:r>
            <a:r>
              <a:rPr lang="en-US" dirty="0" err="1" smtClean="0"/>
              <a:t>datorita</a:t>
            </a:r>
            <a:r>
              <a:rPr lang="en-US" dirty="0" smtClean="0"/>
              <a:t> </a:t>
            </a:r>
            <a:r>
              <a:rPr lang="en-US" dirty="0" err="1" smtClean="0"/>
              <a:t>fiecarui</a:t>
            </a:r>
            <a:r>
              <a:rPr lang="en-US" dirty="0" smtClean="0"/>
              <a:t> </a:t>
            </a:r>
            <a:r>
              <a:rPr lang="en-US" dirty="0" err="1" smtClean="0"/>
              <a:t>mesaj</a:t>
            </a:r>
            <a:r>
              <a:rPr lang="en-US" dirty="0" smtClean="0"/>
              <a:t>, nu </a:t>
            </a:r>
            <a:r>
              <a:rPr lang="en-US" dirty="0" err="1" smtClean="0"/>
              <a:t>puteai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vezi</a:t>
            </a:r>
            <a:r>
              <a:rPr lang="en-US" dirty="0" smtClean="0"/>
              <a:t> </a:t>
            </a:r>
            <a:r>
              <a:rPr lang="en-US" dirty="0" err="1" smtClean="0"/>
              <a:t>aceasta</a:t>
            </a:r>
            <a:r>
              <a:rPr lang="en-US" dirty="0" smtClean="0"/>
              <a:t> </a:t>
            </a:r>
            <a:r>
              <a:rPr lang="en-US" dirty="0" err="1" smtClean="0"/>
              <a:t>certitudine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065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588" y="2588029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Browse - part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447066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1</a:t>
            </a:r>
            <a:endParaRPr lang="en-US" dirty="0"/>
          </a:p>
        </p:txBody>
      </p:sp>
      <p:pic>
        <p:nvPicPr>
          <p:cNvPr id="4" name="Login - Google Chrome 2021-10-23 18-15-43_Trim (5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9462" y="1413165"/>
            <a:ext cx="8392411" cy="4545734"/>
          </a:xfrm>
        </p:spPr>
      </p:pic>
    </p:spTree>
    <p:extLst>
      <p:ext uri="{BB962C8B-B14F-4D97-AF65-F5344CB8AC3E}">
        <p14:creationId xmlns:p14="http://schemas.microsoft.com/office/powerpoint/2010/main" val="345074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4774" y="2502131"/>
            <a:ext cx="4360179" cy="1306946"/>
          </a:xfrm>
        </p:spPr>
        <p:txBody>
          <a:bodyPr>
            <a:normAutofit/>
          </a:bodyPr>
          <a:lstStyle/>
          <a:p>
            <a:r>
              <a:rPr lang="en-US" sz="6000" dirty="0" smtClean="0"/>
              <a:t>Login - part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081259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2</a:t>
            </a:r>
            <a:endParaRPr lang="en-US" dirty="0"/>
          </a:p>
        </p:txBody>
      </p:sp>
      <p:pic>
        <p:nvPicPr>
          <p:cNvPr id="4" name="Login - Google Chrome 2021-10-24 15-51-07_Trim (5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511855"/>
            <a:ext cx="8286942" cy="4488607"/>
          </a:xfrm>
        </p:spPr>
      </p:pic>
    </p:spTree>
    <p:extLst>
      <p:ext uri="{BB962C8B-B14F-4D97-AF65-F5344CB8AC3E}">
        <p14:creationId xmlns:p14="http://schemas.microsoft.com/office/powerpoint/2010/main" val="413389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Concluzie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69890"/>
            <a:ext cx="8596668" cy="3880773"/>
          </a:xfrm>
        </p:spPr>
        <p:txBody>
          <a:bodyPr/>
          <a:lstStyle/>
          <a:p>
            <a:r>
              <a:rPr lang="en-US" dirty="0" err="1" smtClean="0"/>
              <a:t>Atat</a:t>
            </a:r>
            <a:r>
              <a:rPr lang="en-US" dirty="0" smtClean="0"/>
              <a:t>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utilizatorul</a:t>
            </a:r>
            <a:r>
              <a:rPr lang="en-US" dirty="0" smtClean="0"/>
              <a:t> 1 cat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utilizatorul</a:t>
            </a:r>
            <a:r>
              <a:rPr lang="en-US" dirty="0" smtClean="0"/>
              <a:t> 2, </a:t>
            </a:r>
            <a:r>
              <a:rPr lang="en-US" dirty="0" err="1" smtClean="0"/>
              <a:t>partea</a:t>
            </a:r>
            <a:r>
              <a:rPr lang="en-US" dirty="0" smtClean="0"/>
              <a:t> </a:t>
            </a:r>
            <a:r>
              <a:rPr lang="en-US" dirty="0" err="1" smtClean="0"/>
              <a:t>asta</a:t>
            </a:r>
            <a:r>
              <a:rPr lang="en-US" dirty="0" smtClean="0"/>
              <a:t> in care </a:t>
            </a:r>
            <a:r>
              <a:rPr lang="en-US" dirty="0" err="1" smtClean="0"/>
              <a:t>puteau</a:t>
            </a:r>
            <a:r>
              <a:rPr lang="en-US" dirty="0" smtClean="0"/>
              <a:t> </a:t>
            </a:r>
            <a:r>
              <a:rPr lang="en-US" dirty="0" err="1" smtClean="0"/>
              <a:t>vedea</a:t>
            </a:r>
            <a:r>
              <a:rPr lang="en-US" dirty="0" smtClean="0"/>
              <a:t> </a:t>
            </a:r>
            <a:r>
              <a:rPr lang="en-US" dirty="0" err="1" smtClean="0"/>
              <a:t>fiecare</a:t>
            </a:r>
            <a:r>
              <a:rPr lang="en-US" dirty="0" smtClean="0"/>
              <a:t> record care </a:t>
            </a:r>
            <a:r>
              <a:rPr lang="en-US" dirty="0" err="1" smtClean="0"/>
              <a:t>exista</a:t>
            </a:r>
            <a:r>
              <a:rPr lang="en-US" dirty="0" smtClean="0"/>
              <a:t>, a </a:t>
            </a:r>
            <a:r>
              <a:rPr lang="en-US" dirty="0" err="1" smtClean="0"/>
              <a:t>fost</a:t>
            </a:r>
            <a:r>
              <a:rPr lang="en-US" dirty="0" smtClean="0"/>
              <a:t> </a:t>
            </a:r>
            <a:r>
              <a:rPr lang="en-US" dirty="0" err="1" smtClean="0"/>
              <a:t>adaugat</a:t>
            </a:r>
            <a:r>
              <a:rPr lang="en-US" dirty="0" smtClean="0"/>
              <a:t>/updated/</a:t>
            </a:r>
            <a:r>
              <a:rPr lang="en-US" dirty="0" err="1" smtClean="0"/>
              <a:t>sters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Fiecare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-a </a:t>
            </a:r>
            <a:r>
              <a:rPr lang="en-US" dirty="0" err="1" smtClean="0"/>
              <a:t>cautat</a:t>
            </a:r>
            <a:r>
              <a:rPr lang="en-US" dirty="0" smtClean="0"/>
              <a:t> record-</a:t>
            </a:r>
            <a:r>
              <a:rPr lang="en-US" dirty="0" err="1" smtClean="0"/>
              <a:t>urile</a:t>
            </a:r>
            <a:r>
              <a:rPr lang="en-US" dirty="0" smtClean="0"/>
              <a:t> </a:t>
            </a:r>
            <a:r>
              <a:rPr lang="en-US" dirty="0" err="1" smtClean="0"/>
              <a:t>pe</a:t>
            </a:r>
            <a:r>
              <a:rPr lang="en-US" dirty="0" smtClean="0"/>
              <a:t> care le-au </a:t>
            </a:r>
            <a:r>
              <a:rPr lang="en-US" dirty="0" err="1" smtClean="0"/>
              <a:t>adaugat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modificat</a:t>
            </a:r>
            <a:endParaRPr lang="en-US" dirty="0" smtClean="0"/>
          </a:p>
          <a:p>
            <a:r>
              <a:rPr lang="en-US" dirty="0" err="1" smtClean="0"/>
              <a:t>Ambii</a:t>
            </a:r>
            <a:r>
              <a:rPr lang="en-US" dirty="0" smtClean="0"/>
              <a:t> au </a:t>
            </a:r>
            <a:r>
              <a:rPr lang="en-US" dirty="0" err="1" smtClean="0"/>
              <a:t>folosit</a:t>
            </a:r>
            <a:r>
              <a:rPr lang="en-US" dirty="0" smtClean="0"/>
              <a:t> cu </a:t>
            </a:r>
            <a:r>
              <a:rPr lang="en-US" dirty="0" err="1" smtClean="0"/>
              <a:t>usurinta</a:t>
            </a:r>
            <a:r>
              <a:rPr lang="en-US" dirty="0" smtClean="0"/>
              <a:t> </a:t>
            </a:r>
            <a:r>
              <a:rPr lang="en-US" dirty="0" err="1" smtClean="0"/>
              <a:t>butoanele</a:t>
            </a:r>
            <a:r>
              <a:rPr lang="en-US" dirty="0" smtClean="0"/>
              <a:t> de </a:t>
            </a:r>
            <a:r>
              <a:rPr lang="en-US" dirty="0" err="1" smtClean="0"/>
              <a:t>Prev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Next, </a:t>
            </a:r>
            <a:r>
              <a:rPr lang="en-US" dirty="0" err="1" smtClean="0"/>
              <a:t>dar</a:t>
            </a:r>
            <a:r>
              <a:rPr lang="en-US" dirty="0" smtClean="0"/>
              <a:t> in special </a:t>
            </a:r>
            <a:r>
              <a:rPr lang="en-US" dirty="0" err="1" smtClean="0"/>
              <a:t>cel</a:t>
            </a:r>
            <a:r>
              <a:rPr lang="en-US" dirty="0" smtClean="0"/>
              <a:t> de Next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8642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585" y="2571404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Thank you!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501642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7062"/>
          </a:xfrm>
        </p:spPr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1 </a:t>
            </a:r>
            <a:endParaRPr lang="en-US" dirty="0"/>
          </a:p>
        </p:txBody>
      </p:sp>
      <p:pic>
        <p:nvPicPr>
          <p:cNvPr id="4" name="Login - Google Chrome 2021-10-23 18-15-43_Tri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2034" y="1404852"/>
            <a:ext cx="8561230" cy="4637174"/>
          </a:xfrm>
        </p:spPr>
      </p:pic>
    </p:spTree>
    <p:extLst>
      <p:ext uri="{BB962C8B-B14F-4D97-AF65-F5344CB8AC3E}">
        <p14:creationId xmlns:p14="http://schemas.microsoft.com/office/powerpoint/2010/main" val="839001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2</a:t>
            </a:r>
            <a:endParaRPr lang="en-US" dirty="0"/>
          </a:p>
        </p:txBody>
      </p:sp>
      <p:pic>
        <p:nvPicPr>
          <p:cNvPr id="4" name="Login - Google Chrome 2021-10-24 15-51-07_Tri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3111" y="1396538"/>
            <a:ext cx="8404352" cy="4552202"/>
          </a:xfrm>
        </p:spPr>
      </p:pic>
    </p:spTree>
    <p:extLst>
      <p:ext uri="{BB962C8B-B14F-4D97-AF65-F5344CB8AC3E}">
        <p14:creationId xmlns:p14="http://schemas.microsoft.com/office/powerpoint/2010/main" val="360215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Concluzie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Partea</a:t>
            </a:r>
            <a:r>
              <a:rPr lang="en-US" dirty="0" smtClean="0"/>
              <a:t> de Login a </a:t>
            </a:r>
            <a:r>
              <a:rPr lang="en-US" dirty="0" err="1" smtClean="0"/>
              <a:t>fost</a:t>
            </a:r>
            <a:r>
              <a:rPr lang="en-US" dirty="0" smtClean="0"/>
              <a:t> </a:t>
            </a:r>
            <a:r>
              <a:rPr lang="en-US" dirty="0" err="1" smtClean="0"/>
              <a:t>destul</a:t>
            </a:r>
            <a:r>
              <a:rPr lang="en-US" dirty="0" smtClean="0"/>
              <a:t> de </a:t>
            </a:r>
            <a:r>
              <a:rPr lang="en-US" dirty="0" err="1" smtClean="0"/>
              <a:t>rapida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instinctive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ambii</a:t>
            </a:r>
            <a:r>
              <a:rPr lang="en-US" dirty="0" smtClean="0"/>
              <a:t> </a:t>
            </a:r>
            <a:r>
              <a:rPr lang="en-US" dirty="0" err="1" smtClean="0"/>
              <a:t>utilizatori</a:t>
            </a:r>
            <a:r>
              <a:rPr lang="en-US" dirty="0" smtClean="0"/>
              <a:t>,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simplul</a:t>
            </a:r>
            <a:r>
              <a:rPr lang="en-US" dirty="0" smtClean="0"/>
              <a:t> </a:t>
            </a:r>
            <a:r>
              <a:rPr lang="en-US" dirty="0" err="1" smtClean="0"/>
              <a:t>fapt</a:t>
            </a:r>
            <a:r>
              <a:rPr lang="en-US" dirty="0" smtClean="0"/>
              <a:t> ca </a:t>
            </a:r>
            <a:r>
              <a:rPr lang="en-US" dirty="0" err="1" smtClean="0"/>
              <a:t>fiecare</a:t>
            </a:r>
            <a:r>
              <a:rPr lang="en-US" dirty="0" smtClean="0"/>
              <a:t> </a:t>
            </a:r>
            <a:r>
              <a:rPr lang="en-US" dirty="0" err="1" smtClean="0"/>
              <a:t>dintre</a:t>
            </a:r>
            <a:r>
              <a:rPr lang="en-US" dirty="0"/>
              <a:t> </a:t>
            </a:r>
            <a:r>
              <a:rPr lang="en-US" dirty="0" err="1" smtClean="0"/>
              <a:t>ei</a:t>
            </a:r>
            <a:r>
              <a:rPr lang="en-US" dirty="0" smtClean="0"/>
              <a:t> s-a </a:t>
            </a:r>
            <a:r>
              <a:rPr lang="en-US" dirty="0" err="1" smtClean="0"/>
              <a:t>intalit</a:t>
            </a:r>
            <a:r>
              <a:rPr lang="en-US" dirty="0" smtClean="0"/>
              <a:t> in </a:t>
            </a:r>
            <a:r>
              <a:rPr lang="en-US" dirty="0" err="1" smtClean="0"/>
              <a:t>trecut</a:t>
            </a:r>
            <a:r>
              <a:rPr lang="en-US" dirty="0" smtClean="0"/>
              <a:t> cu cate un Login </a:t>
            </a:r>
            <a:r>
              <a:rPr lang="en-US" dirty="0" err="1" smtClean="0"/>
              <a:t>sau</a:t>
            </a:r>
            <a:r>
              <a:rPr lang="en-US" dirty="0" smtClean="0"/>
              <a:t> o </a:t>
            </a:r>
            <a:r>
              <a:rPr lang="en-US" dirty="0" err="1" smtClean="0"/>
              <a:t>Authentificare</a:t>
            </a:r>
            <a:r>
              <a:rPr lang="en-US" dirty="0" smtClean="0"/>
              <a:t> </a:t>
            </a:r>
            <a:r>
              <a:rPr lang="en-US" dirty="0" err="1" smtClean="0"/>
              <a:t>cel</a:t>
            </a:r>
            <a:r>
              <a:rPr lang="en-US" dirty="0" smtClean="0"/>
              <a:t> </a:t>
            </a:r>
            <a:r>
              <a:rPr lang="en-US" dirty="0" err="1" smtClean="0"/>
              <a:t>putin</a:t>
            </a:r>
            <a:r>
              <a:rPr lang="en-US" dirty="0" smtClean="0"/>
              <a:t> o data.</a:t>
            </a:r>
          </a:p>
          <a:p>
            <a:r>
              <a:rPr lang="en-US" dirty="0" smtClean="0"/>
              <a:t>Nota: Am </a:t>
            </a:r>
            <a:r>
              <a:rPr lang="en-US" dirty="0" err="1" smtClean="0"/>
              <a:t>dat</a:t>
            </a:r>
            <a:r>
              <a:rPr lang="en-US" dirty="0" smtClean="0"/>
              <a:t> </a:t>
            </a:r>
            <a:r>
              <a:rPr lang="en-US" dirty="0" err="1" smtClean="0"/>
              <a:t>indicatii</a:t>
            </a:r>
            <a:r>
              <a:rPr lang="en-US" dirty="0" smtClean="0"/>
              <a:t> in </a:t>
            </a:r>
            <a:r>
              <a:rPr lang="en-US" dirty="0" err="1" smtClean="0"/>
              <a:t>ceea</a:t>
            </a:r>
            <a:r>
              <a:rPr lang="en-US" dirty="0" smtClean="0"/>
              <a:t>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priveste</a:t>
            </a:r>
            <a:r>
              <a:rPr lang="en-US" dirty="0" smtClean="0"/>
              <a:t> </a:t>
            </a:r>
            <a:r>
              <a:rPr lang="en-US" dirty="0" err="1" smtClean="0"/>
              <a:t>numele</a:t>
            </a:r>
            <a:r>
              <a:rPr lang="en-US" dirty="0" smtClean="0"/>
              <a:t> </a:t>
            </a:r>
            <a:r>
              <a:rPr lang="en-US" dirty="0" err="1" smtClean="0"/>
              <a:t>utilizatorului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a </a:t>
            </a:r>
            <a:r>
              <a:rPr lang="en-US" dirty="0" err="1" smtClean="0"/>
              <a:t>parolei</a:t>
            </a:r>
            <a:r>
              <a:rPr lang="en-US" dirty="0" smtClean="0"/>
              <a:t>,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simplul</a:t>
            </a:r>
            <a:r>
              <a:rPr lang="en-US" dirty="0" smtClean="0"/>
              <a:t> </a:t>
            </a:r>
            <a:r>
              <a:rPr lang="en-US" dirty="0" err="1" smtClean="0"/>
              <a:t>fapt</a:t>
            </a:r>
            <a:r>
              <a:rPr lang="en-US" dirty="0" smtClean="0"/>
              <a:t> ca </a:t>
            </a:r>
            <a:r>
              <a:rPr lang="en-US" dirty="0" err="1" smtClean="0"/>
              <a:t>acele</a:t>
            </a:r>
            <a:r>
              <a:rPr lang="en-US" dirty="0" smtClean="0"/>
              <a:t> </a:t>
            </a:r>
            <a:r>
              <a:rPr lang="en-US" dirty="0" err="1" smtClean="0"/>
              <a:t>credentiale</a:t>
            </a:r>
            <a:r>
              <a:rPr lang="en-US" dirty="0" smtClean="0"/>
              <a:t> </a:t>
            </a:r>
            <a:r>
              <a:rPr lang="en-US" dirty="0" err="1" smtClean="0"/>
              <a:t>erau</a:t>
            </a:r>
            <a:r>
              <a:rPr lang="en-US" dirty="0" smtClean="0"/>
              <a:t> </a:t>
            </a:r>
            <a:r>
              <a:rPr lang="en-US" dirty="0" err="1" smtClean="0"/>
              <a:t>singurele</a:t>
            </a:r>
            <a:r>
              <a:rPr lang="en-US" dirty="0" smtClean="0"/>
              <a:t> </a:t>
            </a:r>
            <a:r>
              <a:rPr lang="en-US" dirty="0" smtClean="0"/>
              <a:t>care </a:t>
            </a:r>
            <a:r>
              <a:rPr lang="en-US" dirty="0" err="1" smtClean="0"/>
              <a:t>iti</a:t>
            </a:r>
            <a:r>
              <a:rPr lang="en-US" dirty="0" smtClean="0"/>
              <a:t> </a:t>
            </a:r>
            <a:r>
              <a:rPr lang="en-US" dirty="0" err="1" smtClean="0"/>
              <a:t>dau</a:t>
            </a:r>
            <a:r>
              <a:rPr lang="en-US" dirty="0" smtClean="0"/>
              <a:t> </a:t>
            </a:r>
            <a:r>
              <a:rPr lang="en-US" dirty="0" err="1" smtClean="0"/>
              <a:t>permisiunea</a:t>
            </a:r>
            <a:r>
              <a:rPr lang="en-US" dirty="0" smtClean="0"/>
              <a:t> </a:t>
            </a:r>
            <a:r>
              <a:rPr lang="en-US" dirty="0" smtClean="0"/>
              <a:t>de a</a:t>
            </a:r>
            <a:r>
              <a:rPr lang="en-US" dirty="0" smtClean="0"/>
              <a:t> </a:t>
            </a:r>
            <a:r>
              <a:rPr lang="en-US" dirty="0" err="1" smtClean="0"/>
              <a:t>folosesti</a:t>
            </a:r>
            <a:r>
              <a:rPr lang="en-US" dirty="0" smtClean="0"/>
              <a:t> </a:t>
            </a:r>
            <a:r>
              <a:rPr lang="en-US" dirty="0" err="1" smtClean="0"/>
              <a:t>aplicatia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35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2717" y="2560321"/>
            <a:ext cx="3902979" cy="1323571"/>
          </a:xfrm>
        </p:spPr>
        <p:txBody>
          <a:bodyPr>
            <a:normAutofit/>
          </a:bodyPr>
          <a:lstStyle/>
          <a:p>
            <a:r>
              <a:rPr lang="en-US" sz="6000" dirty="0" smtClean="0"/>
              <a:t>Add - part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215920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1</a:t>
            </a:r>
            <a:endParaRPr lang="en-US" dirty="0"/>
          </a:p>
        </p:txBody>
      </p:sp>
      <p:pic>
        <p:nvPicPr>
          <p:cNvPr id="4" name="Login - Google Chrome 2021-10-23 18-15-43_Trim (2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7136" y="1529542"/>
            <a:ext cx="8377064" cy="4537421"/>
          </a:xfrm>
        </p:spPr>
      </p:pic>
    </p:spTree>
    <p:extLst>
      <p:ext uri="{BB962C8B-B14F-4D97-AF65-F5344CB8AC3E}">
        <p14:creationId xmlns:p14="http://schemas.microsoft.com/office/powerpoint/2010/main" val="126003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Utilizator</a:t>
            </a:r>
            <a:r>
              <a:rPr lang="en-US" dirty="0" smtClean="0"/>
              <a:t> 2</a:t>
            </a:r>
            <a:endParaRPr lang="en-US" dirty="0"/>
          </a:p>
        </p:txBody>
      </p:sp>
      <p:pic>
        <p:nvPicPr>
          <p:cNvPr id="8" name="Login - Google Chrome 2021-10-24 15-51-07_Trim (2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5" y="1386942"/>
            <a:ext cx="8410130" cy="4555331"/>
          </a:xfrm>
        </p:spPr>
      </p:pic>
    </p:spTree>
    <p:extLst>
      <p:ext uri="{BB962C8B-B14F-4D97-AF65-F5344CB8AC3E}">
        <p14:creationId xmlns:p14="http://schemas.microsoft.com/office/powerpoint/2010/main" val="2884203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Concluzie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37608"/>
            <a:ext cx="8596668" cy="4314882"/>
          </a:xfrm>
        </p:spPr>
        <p:txBody>
          <a:bodyPr/>
          <a:lstStyle/>
          <a:p>
            <a:r>
              <a:rPr lang="en-US" dirty="0" smtClean="0"/>
              <a:t>Nota: Am </a:t>
            </a:r>
            <a:r>
              <a:rPr lang="en-US" dirty="0" err="1" smtClean="0"/>
              <a:t>dat</a:t>
            </a:r>
            <a:r>
              <a:rPr lang="en-US" dirty="0" smtClean="0"/>
              <a:t> </a:t>
            </a:r>
            <a:r>
              <a:rPr lang="en-US" dirty="0" err="1" smtClean="0"/>
              <a:t>indicatii</a:t>
            </a:r>
            <a:r>
              <a:rPr lang="en-US" dirty="0" smtClean="0"/>
              <a:t> ca </a:t>
            </a:r>
            <a:r>
              <a:rPr lang="en-US" dirty="0" err="1" smtClean="0"/>
              <a:t>trebuie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intre</a:t>
            </a:r>
            <a:r>
              <a:rPr lang="en-US" dirty="0" smtClean="0"/>
              <a:t> </a:t>
            </a:r>
            <a:r>
              <a:rPr lang="en-US" dirty="0" err="1" smtClean="0"/>
              <a:t>pe</a:t>
            </a:r>
            <a:r>
              <a:rPr lang="en-US" dirty="0" smtClean="0"/>
              <a:t> </a:t>
            </a:r>
            <a:r>
              <a:rPr lang="en-US" dirty="0" err="1" smtClean="0"/>
              <a:t>fiecare</a:t>
            </a:r>
            <a:r>
              <a:rPr lang="en-US" dirty="0" smtClean="0"/>
              <a:t> </a:t>
            </a:r>
            <a:r>
              <a:rPr lang="en-US" dirty="0" err="1" smtClean="0"/>
              <a:t>buton</a:t>
            </a:r>
            <a:r>
              <a:rPr lang="en-US" dirty="0" smtClean="0"/>
              <a:t> in parte</a:t>
            </a:r>
          </a:p>
          <a:p>
            <a:r>
              <a:rPr lang="en-US" dirty="0" err="1" smtClean="0"/>
              <a:t>Utilizator</a:t>
            </a:r>
            <a:r>
              <a:rPr lang="en-US" dirty="0" smtClean="0"/>
              <a:t> 1: a </a:t>
            </a:r>
            <a:r>
              <a:rPr lang="en-US" dirty="0" err="1" smtClean="0"/>
              <a:t>adaugat</a:t>
            </a:r>
            <a:r>
              <a:rPr lang="en-US" dirty="0" smtClean="0"/>
              <a:t> cate un string in </a:t>
            </a:r>
            <a:r>
              <a:rPr lang="en-US" dirty="0" err="1" smtClean="0"/>
              <a:t>fiecare</a:t>
            </a:r>
            <a:r>
              <a:rPr lang="en-US" dirty="0" smtClean="0"/>
              <a:t> textbox din </a:t>
            </a:r>
            <a:r>
              <a:rPr lang="en-US" dirty="0" err="1" smtClean="0"/>
              <a:t>cele</a:t>
            </a:r>
            <a:r>
              <a:rPr lang="en-US" dirty="0" smtClean="0"/>
              <a:t>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apar</a:t>
            </a:r>
            <a:r>
              <a:rPr lang="en-US" dirty="0" smtClean="0"/>
              <a:t> la </a:t>
            </a:r>
            <a:r>
              <a:rPr lang="en-US" dirty="0" err="1" smtClean="0"/>
              <a:t>sugestii</a:t>
            </a:r>
            <a:r>
              <a:rPr lang="en-US" dirty="0" smtClean="0"/>
              <a:t> (</a:t>
            </a:r>
            <a:r>
              <a:rPr lang="en-US" dirty="0" err="1" smtClean="0"/>
              <a:t>adica</a:t>
            </a:r>
            <a:r>
              <a:rPr lang="en-US" dirty="0" smtClean="0"/>
              <a:t> au </a:t>
            </a:r>
            <a:r>
              <a:rPr lang="en-US" dirty="0" err="1" smtClean="0"/>
              <a:t>fost</a:t>
            </a:r>
            <a:r>
              <a:rPr lang="en-US" dirty="0" smtClean="0"/>
              <a:t> </a:t>
            </a:r>
            <a:r>
              <a:rPr lang="en-US" dirty="0" err="1" smtClean="0"/>
              <a:t>folosite</a:t>
            </a:r>
            <a:r>
              <a:rPr lang="en-US" dirty="0" smtClean="0"/>
              <a:t> anterior), </a:t>
            </a:r>
            <a:r>
              <a:rPr lang="en-US" dirty="0" err="1" smtClean="0"/>
              <a:t>ceea</a:t>
            </a:r>
            <a:r>
              <a:rPr lang="en-US" dirty="0" smtClean="0"/>
              <a:t> </a:t>
            </a:r>
            <a:r>
              <a:rPr lang="en-US" dirty="0" err="1" smtClean="0"/>
              <a:t>ce</a:t>
            </a:r>
            <a:r>
              <a:rPr lang="en-US" dirty="0" smtClean="0"/>
              <a:t> a </a:t>
            </a:r>
            <a:r>
              <a:rPr lang="en-US" dirty="0" err="1" smtClean="0"/>
              <a:t>facut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usoara</a:t>
            </a:r>
            <a:r>
              <a:rPr lang="en-US" dirty="0" smtClean="0"/>
              <a:t> </a:t>
            </a:r>
            <a:r>
              <a:rPr lang="en-US" dirty="0" err="1" smtClean="0"/>
              <a:t>adaugarea</a:t>
            </a:r>
            <a:r>
              <a:rPr lang="en-US" dirty="0" smtClean="0"/>
              <a:t> </a:t>
            </a:r>
            <a:r>
              <a:rPr lang="en-US" dirty="0" err="1" smtClean="0"/>
              <a:t>unui</a:t>
            </a:r>
            <a:r>
              <a:rPr lang="en-US" dirty="0" smtClean="0"/>
              <a:t> record in </a:t>
            </a:r>
            <a:r>
              <a:rPr lang="en-US" dirty="0" err="1" smtClean="0"/>
              <a:t>baza</a:t>
            </a:r>
            <a:r>
              <a:rPr lang="en-US" dirty="0" smtClean="0"/>
              <a:t> de date; 									  		S-a </a:t>
            </a:r>
            <a:r>
              <a:rPr lang="en-US" dirty="0" err="1" smtClean="0"/>
              <a:t>descurcat</a:t>
            </a:r>
            <a:r>
              <a:rPr lang="en-US" dirty="0" smtClean="0"/>
              <a:t> </a:t>
            </a:r>
            <a:r>
              <a:rPr lang="en-US" dirty="0" err="1" smtClean="0"/>
              <a:t>usor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rapid, </a:t>
            </a:r>
            <a:r>
              <a:rPr lang="en-US" dirty="0" err="1" smtClean="0"/>
              <a:t>singura</a:t>
            </a:r>
            <a:r>
              <a:rPr lang="en-US" dirty="0" smtClean="0"/>
              <a:t> </a:t>
            </a:r>
            <a:r>
              <a:rPr lang="en-US" dirty="0" err="1" smtClean="0"/>
              <a:t>chestie</a:t>
            </a:r>
            <a:r>
              <a:rPr lang="en-US" dirty="0" smtClean="0"/>
              <a:t> </a:t>
            </a:r>
            <a:r>
              <a:rPr lang="en-US" dirty="0" err="1" smtClean="0"/>
              <a:t>ce</a:t>
            </a:r>
            <a:r>
              <a:rPr lang="en-US" dirty="0" smtClean="0"/>
              <a:t> a </a:t>
            </a:r>
            <a:r>
              <a:rPr lang="en-US" dirty="0" err="1" smtClean="0"/>
              <a:t>luat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mult</a:t>
            </a:r>
            <a:r>
              <a:rPr lang="en-US" dirty="0" smtClean="0"/>
              <a:t> </a:t>
            </a:r>
            <a:r>
              <a:rPr lang="en-US" dirty="0" err="1" smtClean="0"/>
              <a:t>timp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intoarcerea</a:t>
            </a:r>
            <a:r>
              <a:rPr lang="en-US" dirty="0" smtClean="0"/>
              <a:t> la </a:t>
            </a:r>
            <a:r>
              <a:rPr lang="en-US" dirty="0" err="1" smtClean="0"/>
              <a:t>pagina</a:t>
            </a:r>
            <a:r>
              <a:rPr lang="en-US" dirty="0" smtClean="0"/>
              <a:t> </a:t>
            </a:r>
            <a:r>
              <a:rPr lang="en-US" dirty="0" err="1" smtClean="0"/>
              <a:t>initiala</a:t>
            </a:r>
            <a:r>
              <a:rPr lang="en-US" dirty="0" smtClean="0"/>
              <a:t>, </a:t>
            </a:r>
            <a:r>
              <a:rPr lang="en-US" dirty="0" err="1" smtClean="0"/>
              <a:t>deoarece</a:t>
            </a:r>
            <a:r>
              <a:rPr lang="en-US" dirty="0" smtClean="0"/>
              <a:t> </a:t>
            </a:r>
            <a:r>
              <a:rPr lang="en-US" dirty="0" err="1" smtClean="0"/>
              <a:t>astepta</a:t>
            </a:r>
            <a:r>
              <a:rPr lang="en-US" dirty="0" smtClean="0"/>
              <a:t> un </a:t>
            </a:r>
            <a:r>
              <a:rPr lang="en-US" dirty="0" err="1" smtClean="0"/>
              <a:t>buton</a:t>
            </a:r>
            <a:r>
              <a:rPr lang="en-US" dirty="0" smtClean="0"/>
              <a:t> de “Back” </a:t>
            </a:r>
            <a:r>
              <a:rPr lang="en-US" dirty="0" err="1" smtClean="0"/>
              <a:t>pe</a:t>
            </a:r>
            <a:r>
              <a:rPr lang="en-US" dirty="0" smtClean="0"/>
              <a:t> </a:t>
            </a:r>
            <a:r>
              <a:rPr lang="en-US" dirty="0" err="1" smtClean="0"/>
              <a:t>pagina</a:t>
            </a:r>
            <a:r>
              <a:rPr lang="en-US" dirty="0" smtClean="0"/>
              <a:t>, </a:t>
            </a:r>
            <a:r>
              <a:rPr lang="en-US" dirty="0" err="1" smtClean="0"/>
              <a:t>inloc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dea</a:t>
            </a:r>
            <a:r>
              <a:rPr lang="en-US" dirty="0" smtClean="0"/>
              <a:t> click </a:t>
            </a:r>
            <a:r>
              <a:rPr lang="en-US" dirty="0" err="1" smtClean="0"/>
              <a:t>pe</a:t>
            </a:r>
            <a:r>
              <a:rPr lang="en-US" dirty="0" smtClean="0"/>
              <a:t> </a:t>
            </a:r>
            <a:r>
              <a:rPr lang="en-US" dirty="0" err="1" smtClean="0"/>
              <a:t>butonul</a:t>
            </a:r>
            <a:r>
              <a:rPr lang="en-US" dirty="0" smtClean="0"/>
              <a:t> de Back de la browser</a:t>
            </a:r>
          </a:p>
          <a:p>
            <a:r>
              <a:rPr lang="en-US" dirty="0" err="1" smtClean="0"/>
              <a:t>Utilizator</a:t>
            </a:r>
            <a:r>
              <a:rPr lang="en-US" dirty="0" smtClean="0"/>
              <a:t> 2</a:t>
            </a:r>
            <a:r>
              <a:rPr lang="en-US" dirty="0" smtClean="0"/>
              <a:t>: la </a:t>
            </a:r>
            <a:r>
              <a:rPr lang="en-US" dirty="0" err="1" smtClean="0"/>
              <a:t>fel</a:t>
            </a:r>
            <a:r>
              <a:rPr lang="en-US" dirty="0" smtClean="0"/>
              <a:t> ca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primul</a:t>
            </a:r>
            <a:r>
              <a:rPr lang="en-US" dirty="0" smtClean="0"/>
              <a:t> </a:t>
            </a:r>
            <a:r>
              <a:rPr lang="en-US" dirty="0" err="1" smtClean="0"/>
              <a:t>utilizator</a:t>
            </a:r>
            <a:r>
              <a:rPr lang="en-US" dirty="0" smtClean="0"/>
              <a:t>, a </a:t>
            </a:r>
            <a:r>
              <a:rPr lang="en-US" dirty="0" err="1" smtClean="0"/>
              <a:t>adaugat</a:t>
            </a:r>
            <a:r>
              <a:rPr lang="en-US" dirty="0" smtClean="0"/>
              <a:t> </a:t>
            </a:r>
            <a:r>
              <a:rPr lang="en-US" dirty="0" err="1" smtClean="0"/>
              <a:t>stringurile</a:t>
            </a:r>
            <a:r>
              <a:rPr lang="en-US" dirty="0" smtClean="0"/>
              <a:t> din </a:t>
            </a:r>
            <a:r>
              <a:rPr lang="en-US" dirty="0" err="1" smtClean="0"/>
              <a:t>sugestii</a:t>
            </a:r>
            <a:r>
              <a:rPr lang="en-US" dirty="0" smtClean="0"/>
              <a:t>, </a:t>
            </a:r>
            <a:r>
              <a:rPr lang="en-US" dirty="0" err="1" smtClean="0"/>
              <a:t>dar</a:t>
            </a:r>
            <a:r>
              <a:rPr lang="en-US" dirty="0" smtClean="0"/>
              <a:t> nu a </a:t>
            </a:r>
            <a:r>
              <a:rPr lang="en-US" dirty="0" err="1" smtClean="0"/>
              <a:t>avut</a:t>
            </a:r>
            <a:r>
              <a:rPr lang="en-US" dirty="0" smtClean="0"/>
              <a:t> </a:t>
            </a:r>
            <a:r>
              <a:rPr lang="en-US" dirty="0" err="1" smtClean="0"/>
              <a:t>nicio</a:t>
            </a:r>
            <a:r>
              <a:rPr lang="en-US" dirty="0" smtClean="0"/>
              <a:t> </a:t>
            </a:r>
            <a:r>
              <a:rPr lang="en-US" dirty="0" err="1" smtClean="0"/>
              <a:t>problema</a:t>
            </a:r>
            <a:r>
              <a:rPr lang="en-US" dirty="0" smtClean="0"/>
              <a:t> cu </a:t>
            </a:r>
            <a:r>
              <a:rPr lang="en-US" dirty="0" err="1" smtClean="0"/>
              <a:t>intoarcerea</a:t>
            </a:r>
            <a:r>
              <a:rPr lang="en-US" dirty="0" smtClean="0"/>
              <a:t> la prima </a:t>
            </a:r>
            <a:r>
              <a:rPr lang="en-US" dirty="0" err="1" smtClean="0"/>
              <a:t>pagina</a:t>
            </a:r>
            <a:r>
              <a:rPr lang="en-US" dirty="0" smtClean="0"/>
              <a:t> cu </a:t>
            </a:r>
            <a:r>
              <a:rPr lang="en-US" dirty="0" err="1" smtClean="0"/>
              <a:t>ajutorul</a:t>
            </a:r>
            <a:r>
              <a:rPr lang="en-US" dirty="0" smtClean="0"/>
              <a:t> </a:t>
            </a:r>
            <a:r>
              <a:rPr lang="en-US" dirty="0" err="1" smtClean="0"/>
              <a:t>butonului</a:t>
            </a:r>
            <a:r>
              <a:rPr lang="en-US" dirty="0" smtClean="0"/>
              <a:t> Back din browser, ci cu </a:t>
            </a:r>
            <a:r>
              <a:rPr lang="en-US" dirty="0" err="1" smtClean="0"/>
              <a:t>incpabilitatea</a:t>
            </a:r>
            <a:r>
              <a:rPr lang="en-US" dirty="0" smtClean="0"/>
              <a:t> de a </a:t>
            </a:r>
            <a:r>
              <a:rPr lang="en-US" dirty="0" err="1" smtClean="0"/>
              <a:t>vedea</a:t>
            </a:r>
            <a:r>
              <a:rPr lang="en-US" dirty="0" smtClean="0"/>
              <a:t> live </a:t>
            </a:r>
            <a:r>
              <a:rPr lang="en-US" dirty="0" err="1" smtClean="0"/>
              <a:t>ce</a:t>
            </a:r>
            <a:r>
              <a:rPr lang="en-US" dirty="0" smtClean="0"/>
              <a:t> a </a:t>
            </a:r>
            <a:r>
              <a:rPr lang="en-US" dirty="0" err="1" smtClean="0"/>
              <a:t>adaugat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43506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542</TotalTime>
  <Words>326</Words>
  <Application>Microsoft Office PowerPoint</Application>
  <PresentationFormat>Widescreen</PresentationFormat>
  <Paragraphs>35</Paragraphs>
  <Slides>22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Wingdings 3</vt:lpstr>
      <vt:lpstr>Facet</vt:lpstr>
      <vt:lpstr>Lab2</vt:lpstr>
      <vt:lpstr>Login - part</vt:lpstr>
      <vt:lpstr>Utilizator 1 </vt:lpstr>
      <vt:lpstr>Utilizator 2</vt:lpstr>
      <vt:lpstr>Concluzie</vt:lpstr>
      <vt:lpstr>Add - part</vt:lpstr>
      <vt:lpstr>Utilizator 1</vt:lpstr>
      <vt:lpstr>Utilizator 2</vt:lpstr>
      <vt:lpstr>Concluzie</vt:lpstr>
      <vt:lpstr>Update - part</vt:lpstr>
      <vt:lpstr>Utilizator 1</vt:lpstr>
      <vt:lpstr>Utilizator 2</vt:lpstr>
      <vt:lpstr>Concluzie</vt:lpstr>
      <vt:lpstr>Remove - part </vt:lpstr>
      <vt:lpstr>Utilizator 1</vt:lpstr>
      <vt:lpstr>Utilizator 2</vt:lpstr>
      <vt:lpstr>Concluzie</vt:lpstr>
      <vt:lpstr>Browse - part</vt:lpstr>
      <vt:lpstr>Utilizator 1</vt:lpstr>
      <vt:lpstr>Utilizator 2</vt:lpstr>
      <vt:lpstr>Concluzie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Lab2</dc:title>
  <dc:creator>Adriana Timis</dc:creator>
  <cp:lastModifiedBy>Adriana Timis</cp:lastModifiedBy>
  <cp:revision>12</cp:revision>
  <dcterms:created xsi:type="dcterms:W3CDTF">2021-10-23T15:25:56Z</dcterms:created>
  <dcterms:modified xsi:type="dcterms:W3CDTF">2021-10-24T15:22:08Z</dcterms:modified>
</cp:coreProperties>
</file>

<file path=docProps/thumbnail.jpeg>
</file>